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7" r:id="rId3"/>
    <p:sldId id="257" r:id="rId4"/>
    <p:sldId id="260" r:id="rId5"/>
    <p:sldId id="263" r:id="rId6"/>
    <p:sldId id="258" r:id="rId7"/>
    <p:sldId id="265" r:id="rId8"/>
    <p:sldId id="259" r:id="rId9"/>
    <p:sldId id="266" r:id="rId10"/>
    <p:sldId id="268" r:id="rId11"/>
    <p:sldId id="269" r:id="rId12"/>
    <p:sldId id="271" r:id="rId13"/>
    <p:sldId id="273" r:id="rId14"/>
    <p:sldId id="279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12" Type="http://schemas.openxmlformats.org/officeDocument/2006/relationships/image" Target="../media/image17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ru-RU" dirty="0"/>
              <a:t>Летняя образовательная программа как средство формирования экологической культуры обучающихся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4365104"/>
            <a:ext cx="4618856" cy="17610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err="1"/>
              <a:t>Боженова</a:t>
            </a:r>
            <a:r>
              <a:rPr lang="ru-RU" b="1" dirty="0"/>
              <a:t> Наталья Александровна</a:t>
            </a:r>
            <a:r>
              <a:rPr lang="ru-RU" dirty="0"/>
              <a:t>, учитель математики  высшей квалификационной </a:t>
            </a:r>
            <a:r>
              <a:rPr lang="ru-RU" dirty="0" smtClean="0"/>
              <a:t>категории</a:t>
            </a:r>
          </a:p>
          <a:p>
            <a:pPr marL="0" indent="0">
              <a:buNone/>
            </a:pPr>
            <a:r>
              <a:rPr lang="ru-RU" dirty="0" smtClean="0"/>
              <a:t>МАОУ «Лицей № 77 </a:t>
            </a:r>
            <a:r>
              <a:rPr lang="ru-RU" dirty="0" err="1" smtClean="0"/>
              <a:t>г.Челябинска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467600" y="152400"/>
          <a:ext cx="1525588" cy="655638"/>
        </p:xfrm>
        <a:graphic>
          <a:graphicData uri="http://schemas.openxmlformats.org/presentationml/2006/ole">
            <p:oleObj spid="_x0000_s1026" r:id="rId3" imgW="2963880" imgH="1266840" progId="CorelDRAW.Graphic.1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75753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Лето-это маленькая жизнь!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12290" name="Picture 2" descr="E:\ЛЕТО\Семинар по развитию экологической культуры\ФОТО\2SplGEWap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092555"/>
            <a:ext cx="3838584" cy="287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ЛЕТО\Семинар по развитию экологической культуры\ФОТО\CgMEyQHhii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94691" y="3656407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E:\ЛЕТО\Семинар по развитию экологической культуры\ФОТО\voZE4KGEPL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11865"/>
            <a:ext cx="3428696" cy="256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:\ЛЕТО\Семинар по развитию экологической культуры\ФОТО\yONKXnjsnG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5373" y="1073620"/>
            <a:ext cx="2852475" cy="213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731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Лето-это маленькая жизнь!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13314" name="Picture 2" descr="E:\ЛЕТО\Семинар по развитию экологической культуры\ФОТО\4Wiudld_7b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992348"/>
            <a:ext cx="3384375" cy="253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E:\ЛЕТО\Семинар по развитию экологической культуры\ФОТО\PN8iUAi5T9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18652"/>
            <a:ext cx="4464496" cy="295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E:\ЛЕТО\Семинар по развитию экологической культуры\ФОТО\5fY0kaRiBn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4242" y="3717033"/>
            <a:ext cx="3704222" cy="285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376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Лето-это маленькая жизнь!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15362" name="Picture 2" descr="E:\ЛЕТО\Семинар по развитию экологической культуры\ФОТО\eeQuYtuNmr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24744"/>
            <a:ext cx="402318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E:\ЛЕТО\Семинар по развитию экологической культуры\ФОТО\if0gRU9nt6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5391" y="2303282"/>
            <a:ext cx="4708897" cy="31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E:\ЛЕТО\Семинар по развитию экологической культуры\ФОТО\aAdEcO-xsl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4060825" cy="268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376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Лето-это маленькая жизнь!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17410" name="Picture 2" descr="E:\ЛЕТО\Семинар по развитию экологической культуры\ФОТО\ghP1E2_xJi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37281"/>
            <a:ext cx="2446134" cy="366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ЛЕТО\Семинар по развитию экологической культуры\ФОТО\91nUmBaJyD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05288"/>
            <a:ext cx="25922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E:\ЛЕТО\Семинар по развитию экологической культуры\ФОТО\wz_HuKJD4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552" y="4196469"/>
            <a:ext cx="3960440" cy="262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E:\ЛЕТО\Семинар по развитию экологической культуры\ФОТО\zP0Cu8Z9J-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3379" y="1556792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376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ru-RU" dirty="0"/>
              <a:t>Летняя образовательная программа как средство формирования экологической культуры обучающихся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3500439"/>
            <a:ext cx="4618856" cy="128588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err="1"/>
              <a:t>Боженова</a:t>
            </a:r>
            <a:r>
              <a:rPr lang="ru-RU" b="1" dirty="0"/>
              <a:t> Наталья Александровна</a:t>
            </a:r>
            <a:r>
              <a:rPr lang="ru-RU" dirty="0"/>
              <a:t>, учитель математики  высшей квалификационной </a:t>
            </a:r>
            <a:r>
              <a:rPr lang="ru-RU" dirty="0" smtClean="0"/>
              <a:t>категории</a:t>
            </a:r>
          </a:p>
          <a:p>
            <a:pPr marL="0" indent="0">
              <a:buNone/>
            </a:pPr>
            <a:r>
              <a:rPr lang="ru-RU" dirty="0" smtClean="0"/>
              <a:t>МАОУ «Лицей № 77 </a:t>
            </a:r>
            <a:r>
              <a:rPr lang="ru-RU" dirty="0" err="1" smtClean="0"/>
              <a:t>г.Челябинска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467600" y="152400"/>
          <a:ext cx="1525588" cy="655638"/>
        </p:xfrm>
        <a:graphic>
          <a:graphicData uri="http://schemas.openxmlformats.org/presentationml/2006/ole">
            <p:oleObj spid="_x0000_s2050" r:id="rId3" imgW="2963880" imgH="1266840" progId="CorelDRAW.Graphic.1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75753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ru-RU" dirty="0"/>
              <a:t>Летняя образовательная программа как средство формирования экологической культуры обучающихся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3643313"/>
            <a:ext cx="4618856" cy="78581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 err="1"/>
              <a:t>Боженова</a:t>
            </a:r>
            <a:r>
              <a:rPr lang="ru-RU" b="1" dirty="0"/>
              <a:t> Наталья Александровна</a:t>
            </a:r>
            <a:r>
              <a:rPr lang="ru-RU" dirty="0"/>
              <a:t>, учитель математики  высшей квалификационной </a:t>
            </a:r>
            <a:r>
              <a:rPr lang="ru-RU" dirty="0" smtClean="0"/>
              <a:t>категории</a:t>
            </a:r>
          </a:p>
          <a:p>
            <a:pPr marL="0" indent="0">
              <a:buNone/>
            </a:pPr>
            <a:r>
              <a:rPr lang="ru-RU" dirty="0" smtClean="0"/>
              <a:t>МАОУ «Лицей № 77 </a:t>
            </a:r>
            <a:r>
              <a:rPr lang="ru-RU" dirty="0" err="1" smtClean="0"/>
              <a:t>г.Челябинска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467600" y="152400"/>
          <a:ext cx="1525588" cy="655638"/>
        </p:xfrm>
        <a:graphic>
          <a:graphicData uri="http://schemas.openxmlformats.org/presentationml/2006/ole">
            <p:oleObj spid="_x0000_s3074" r:id="rId3" imgW="2963880" imgH="1266840" progId="CorelDRAW.Graphic.13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6000" y="4929198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Спасибо </a:t>
            </a:r>
            <a:r>
              <a:rPr lang="ru-RU" sz="2400" b="1" smtClean="0"/>
              <a:t>за внимание!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175753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E:\ЛЕТО\Семинар по развитию экологической культуры\ФОТО\RYmETKlle_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777686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33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4597" y="199521"/>
            <a:ext cx="8424936" cy="34163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marR="0" lvl="0" indent="-17145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cs typeface="Arial" pitchFamily="34" charset="0"/>
              </a:rPr>
              <a:t>Есть такое твердое правило, - сказал мне позднее Маленький принц. Встал поутру, умылся, привел себя в порядок и сразу же приведи в порядок свою планету. Непременно надо каждый день выпалывать баобабы, как только их уже можно отличить от розовых кустов: молодые ростки у них почти одинаковые. Это очень скучная работа, но совсем не трудная.  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026" name="Picture 2" descr="карти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45024"/>
            <a:ext cx="3096344" cy="2439545"/>
          </a:xfrm>
          <a:prstGeom prst="rect">
            <a:avLst/>
          </a:prstGeom>
          <a:solidFill>
            <a:schemeClr val="accent1">
              <a:alpha val="2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1979712" y="6256953"/>
            <a:ext cx="706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Маленький принц. Антуан де Сент-Экзюпери, </a:t>
            </a:r>
            <a:r>
              <a:rPr lang="en-US" b="1" dirty="0">
                <a:latin typeface="Georgia" panose="02040502050405020303" pitchFamily="18" charset="0"/>
              </a:rPr>
              <a:t>V</a:t>
            </a:r>
            <a:r>
              <a:rPr lang="ru-RU" b="1" dirty="0">
                <a:latin typeface="Georgia" panose="02040502050405020303" pitchFamily="18" charset="0"/>
              </a:rPr>
              <a:t>глава</a:t>
            </a:r>
          </a:p>
        </p:txBody>
      </p:sp>
    </p:spTree>
    <p:extLst>
      <p:ext uri="{BB962C8B-B14F-4D97-AF65-F5344CB8AC3E}">
        <p14:creationId xmlns:p14="http://schemas.microsoft.com/office/powerpoint/2010/main" xmlns="" val="395685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ЛЕТО\Семинар по развитию экологической культуры\0k_ppJfWx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7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32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ЛЕТО\Семинар по развитию экологической культуры\hclmVGkUn6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175" y="739775"/>
            <a:ext cx="8121650" cy="537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773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Готовь сани летом, а телегу зимой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2050" name="Picture 2" descr="E:\ЛЕТО\Семинар по развитию экологической культуры\37681_album-5hffqdztg5qt4ritfb5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8555" y="1628800"/>
            <a:ext cx="6061757" cy="438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4012060"/>
            <a:ext cx="6120680" cy="144655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ДЕКАБРЬ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53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Трудовому лету рады, разбиваемся в бригады!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407" y="1321358"/>
            <a:ext cx="2093566" cy="1754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j02991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3318" y="1628800"/>
            <a:ext cx="2088232" cy="220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j02853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2119" y="3754252"/>
            <a:ext cx="2555776" cy="191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j02975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7895" y="2897599"/>
            <a:ext cx="1877739" cy="167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j021769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407" y="4365104"/>
            <a:ext cx="2351855" cy="22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j030525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8823" y="2276872"/>
            <a:ext cx="2779415" cy="282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 descr="j025234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399" y="1392759"/>
            <a:ext cx="182880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 descr="j02849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4265" y="1286728"/>
            <a:ext cx="1908237" cy="157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 descr="j021266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6658" y="5207000"/>
            <a:ext cx="1871663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 descr="j029774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002" y="4709728"/>
            <a:ext cx="2548141" cy="18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 descr="j029889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23" y="3131223"/>
            <a:ext cx="1803400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66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Трудовому лету рады, разбиваемся в бригады!</a:t>
            </a:r>
            <a:endParaRPr lang="ru-RU" sz="3600" b="1" dirty="0">
              <a:latin typeface="Georgia" panose="02040502050405020303" pitchFamily="18" charset="0"/>
            </a:endParaRPr>
          </a:p>
        </p:txBody>
      </p:sp>
      <p:pic>
        <p:nvPicPr>
          <p:cNvPr id="8194" name="Picture 2" descr="E:\ЛЕТО\Семинар по развитию экологической культуры\GB8o2V2tU-Q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1560" y="1227542"/>
            <a:ext cx="7776864" cy="564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93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Georgia" panose="02040502050405020303" pitchFamily="18" charset="0"/>
              </a:rPr>
              <a:t>Список всех бесплатных музеев Челябинска!</a:t>
            </a:r>
            <a:br>
              <a:rPr lang="ru-RU" sz="3600" b="1" dirty="0" smtClean="0">
                <a:latin typeface="Georgia" panose="02040502050405020303" pitchFamily="18" charset="0"/>
              </a:rPr>
            </a:br>
            <a:endParaRPr lang="ru-RU" sz="3600" b="1" dirty="0"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4427984" y="1196975"/>
            <a:ext cx="4716016" cy="49683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Georgia" panose="02040502050405020303" pitchFamily="18" charset="0"/>
              </a:rPr>
              <a:t>17.Музей </a:t>
            </a:r>
            <a:r>
              <a:rPr lang="ru-RU" sz="1800" b="1" dirty="0">
                <a:latin typeface="Georgia" panose="02040502050405020303" pitchFamily="18" charset="0"/>
              </a:rPr>
              <a:t>конькобежного спорта</a:t>
            </a:r>
            <a:br>
              <a:rPr lang="ru-RU" sz="1800" b="1" dirty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18.Музей конькобежного спорта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19.Музей книги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20.Музей военной техники под открытым небом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21.Музей трудовой и боевой славы ЧТЗ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22.Музей ЮУРГУ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23.Антикварная галерея «</a:t>
            </a:r>
            <a:r>
              <a:rPr lang="ru-RU" sz="1800" b="1" dirty="0" err="1">
                <a:latin typeface="Georgia" panose="02040502050405020303" pitchFamily="18" charset="0"/>
              </a:rPr>
              <a:t>А</a:t>
            </a:r>
            <a:r>
              <a:rPr lang="ru-RU" sz="1800" b="1" dirty="0" err="1" smtClean="0">
                <a:latin typeface="Georgia" panose="02040502050405020303" pitchFamily="18" charset="0"/>
              </a:rPr>
              <a:t>ртантика</a:t>
            </a:r>
            <a:r>
              <a:rPr lang="ru-RU" sz="1800" b="1" dirty="0" smtClean="0">
                <a:latin typeface="Georgia" panose="02040502050405020303" pitchFamily="18" charset="0"/>
              </a:rPr>
              <a:t>»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24.Музей истории ЮУЖД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25.Музей истории трудовой славы ЧЭМК 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26.Музей истории ЧМК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27.Музей памяти воинов-интернационалистов на «Авроре».  </a:t>
            </a:r>
          </a:p>
          <a:p>
            <a:endParaRPr lang="ru-RU" sz="1800" b="1" dirty="0">
              <a:latin typeface="Georgia" panose="02040502050405020303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0" y="1125538"/>
            <a:ext cx="4535488" cy="45259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Georgia" panose="02040502050405020303" pitchFamily="18" charset="0"/>
              </a:rPr>
              <a:t>1.Музей часов</a:t>
            </a:r>
            <a:endParaRPr lang="ru-RU" sz="1800" b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Georgia" panose="02040502050405020303" pitchFamily="18" charset="0"/>
              </a:rPr>
              <a:t>2.Музей денег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3.Музей истории медицины </a:t>
            </a:r>
          </a:p>
          <a:p>
            <a:pPr marL="0" indent="0">
              <a:buNone/>
            </a:pPr>
            <a:r>
              <a:rPr lang="ru-RU" sz="1800" b="1" dirty="0" smtClean="0">
                <a:latin typeface="Georgia" panose="02040502050405020303" pitchFamily="18" charset="0"/>
              </a:rPr>
              <a:t>4.Музей леса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5.Музей моды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6.Музей напёрстков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7.Музей почты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8.Зал искусств ЮУРГУ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9.Галерея «каменный пояс»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10Музей «Народы и технологии 11.Южного Урала» в ЮУРГУ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12.Музей археологии в ЧЕЛГУ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13.Выставочный зал галереи «Зимний сад» и виртуальная галерея «ART URAL»</a:t>
            </a:r>
            <a:br>
              <a:rPr lang="ru-RU" sz="1800" b="1" dirty="0" smtClean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14.Выставочный зал «антураж»</a:t>
            </a:r>
          </a:p>
          <a:p>
            <a:pPr marL="0" indent="0">
              <a:buNone/>
            </a:pPr>
            <a:r>
              <a:rPr lang="ru-RU" sz="1800" b="1" dirty="0" smtClean="0">
                <a:latin typeface="Georgia" panose="02040502050405020303" pitchFamily="18" charset="0"/>
              </a:rPr>
              <a:t>15.Геологический </a:t>
            </a:r>
            <a:r>
              <a:rPr lang="ru-RU" sz="1800" b="1" dirty="0">
                <a:latin typeface="Georgia" panose="02040502050405020303" pitchFamily="18" charset="0"/>
              </a:rPr>
              <a:t>музей в ЮУРГУ</a:t>
            </a:r>
            <a:br>
              <a:rPr lang="ru-RU" sz="1800" b="1" dirty="0">
                <a:latin typeface="Georgia" panose="02040502050405020303" pitchFamily="18" charset="0"/>
              </a:rPr>
            </a:br>
            <a:r>
              <a:rPr lang="ru-RU" sz="1800" b="1" dirty="0" smtClean="0">
                <a:latin typeface="Georgia" panose="02040502050405020303" pitchFamily="18" charset="0"/>
              </a:rPr>
              <a:t>16.Железнодорожный </a:t>
            </a:r>
            <a:r>
              <a:rPr lang="ru-RU" sz="1800" b="1" dirty="0">
                <a:latin typeface="Georgia" panose="02040502050405020303" pitchFamily="18" charset="0"/>
              </a:rPr>
              <a:t>музей под открытым </a:t>
            </a:r>
            <a:r>
              <a:rPr lang="ru-RU" sz="1800" b="1" dirty="0" smtClean="0">
                <a:latin typeface="Georgia" panose="02040502050405020303" pitchFamily="18" charset="0"/>
              </a:rPr>
              <a:t>небом</a:t>
            </a:r>
          </a:p>
          <a:p>
            <a:pPr marL="0" indent="0">
              <a:buNone/>
            </a:pPr>
            <a:r>
              <a:rPr lang="ru-RU" sz="1800" b="1" dirty="0" smtClean="0">
                <a:latin typeface="Georgia" panose="02040502050405020303" pitchFamily="18" charset="0"/>
              </a:rPr>
              <a:t/>
            </a:r>
            <a:br>
              <a:rPr lang="ru-RU" sz="1800" b="1" dirty="0" smtClean="0">
                <a:latin typeface="Georgia" panose="02040502050405020303" pitchFamily="18" charset="0"/>
              </a:rPr>
            </a:br>
            <a:endParaRPr lang="ru-RU" sz="1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314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206</Words>
  <Application>Microsoft Office PowerPoint</Application>
  <PresentationFormat>Экран (4:3)</PresentationFormat>
  <Paragraphs>28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CorelDRAW.Graphic.13</vt:lpstr>
      <vt:lpstr>Летняя образовательная программа как средство формирования экологической культуры обучающихся </vt:lpstr>
      <vt:lpstr> </vt:lpstr>
      <vt:lpstr>Слайд 3</vt:lpstr>
      <vt:lpstr>Слайд 4</vt:lpstr>
      <vt:lpstr>Слайд 5</vt:lpstr>
      <vt:lpstr>Готовь сани летом, а телегу зимой</vt:lpstr>
      <vt:lpstr>Трудовому лету рады, разбиваемся в бригады!</vt:lpstr>
      <vt:lpstr>Трудовому лету рады, разбиваемся в бригады!</vt:lpstr>
      <vt:lpstr>Список всех бесплатных музеев Челябинска! </vt:lpstr>
      <vt:lpstr>Лето-это маленькая жизнь!</vt:lpstr>
      <vt:lpstr>Лето-это маленькая жизнь!</vt:lpstr>
      <vt:lpstr>Лето-это маленькая жизнь!</vt:lpstr>
      <vt:lpstr>Лето-это маленькая жизнь!</vt:lpstr>
      <vt:lpstr>Летняя образовательная программа как средство формирования экологической культуры обучающихся </vt:lpstr>
      <vt:lpstr>Летняя образовательная программа как средство формирования экологической культуры обучающихся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ChaildViktor</dc:creator>
  <cp:lastModifiedBy>дом</cp:lastModifiedBy>
  <cp:revision>18</cp:revision>
  <dcterms:created xsi:type="dcterms:W3CDTF">2016-10-20T03:48:28Z</dcterms:created>
  <dcterms:modified xsi:type="dcterms:W3CDTF">2016-10-20T13:55:54Z</dcterms:modified>
</cp:coreProperties>
</file>